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3914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Дома и стены помогают</a:t>
            </a:r>
            <a:br>
              <a:rPr lang="ru-RU" dirty="0" smtClean="0"/>
            </a:br>
            <a:r>
              <a:rPr lang="ru-RU" sz="2000" dirty="0"/>
              <a:t>П</a:t>
            </a:r>
            <a:r>
              <a:rPr lang="ru-RU" sz="2000" dirty="0" smtClean="0"/>
              <a:t>ериод самоизоляции шесть воспитанников стационарного отделения - социальный приют для детей </a:t>
            </a:r>
            <a:r>
              <a:rPr lang="ru-RU" sz="2000" dirty="0"/>
              <a:t>ОКУ «Щигровский центр соцпомощи»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smtClean="0"/>
              <a:t>проводят в семьях педагогов. </a:t>
            </a:r>
            <a:br>
              <a:rPr lang="ru-RU" sz="2000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6711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0"/>
    </mc:Choice>
    <mc:Fallback>
      <p:transition spd="slow" advTm="784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Приготовить завтрак для всей семьи- очень приятно!</a:t>
            </a:r>
            <a:endParaRPr lang="ru-RU" sz="1600" dirty="0"/>
          </a:p>
        </p:txBody>
      </p:sp>
      <p:pic>
        <p:nvPicPr>
          <p:cNvPr id="10242" name="Picture 2" descr="C:\Users\Admin\Desktop\фото в семье\Пономарева\image-2020-05-21 08_51_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фото в семье\Пономарева\image-2020-05-21 08_51_30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47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62"/>
    </mc:Choice>
    <mc:Fallback>
      <p:transition spd="slow" advTm="80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Дошкольник  Медведев Даниил живет в семье  воспитателя Корниловой Ирины.</a:t>
            </a:r>
            <a:endParaRPr lang="ru-RU" sz="1600" dirty="0"/>
          </a:p>
        </p:txBody>
      </p:sp>
      <p:pic>
        <p:nvPicPr>
          <p:cNvPr id="11266" name="Picture 2" descr="C:\Users\Admin\Desktop\фото в семье\Корнилова\20200515_131035 (1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Admin\Desktop\фото в семье\Корнилова\20200519_1303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207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52"/>
    </mc:Choice>
    <mc:Fallback>
      <p:transition spd="slow" advTm="815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Любимые занятия:  конструктор и футбол во дворе собственного дома!</a:t>
            </a:r>
            <a:endParaRPr lang="ru-RU" sz="1600" dirty="0"/>
          </a:p>
        </p:txBody>
      </p:sp>
      <p:pic>
        <p:nvPicPr>
          <p:cNvPr id="12290" name="Picture 2" descr="C:\Users\Admin\Desktop\фото в семье\Корнилова\20200519_14075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Admin\Desktop\фото в семье\Корнилова\20200520_1153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64502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400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32"/>
    </mc:Choice>
    <mc:Fallback>
      <p:transition spd="slow" advTm="78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Дома интересно все , и как хорошо, что  взрослые  рядом!</a:t>
            </a:r>
            <a:endParaRPr lang="ru-RU" sz="1600" dirty="0"/>
          </a:p>
        </p:txBody>
      </p:sp>
      <p:pic>
        <p:nvPicPr>
          <p:cNvPr id="13314" name="Picture 2" descr="C:\Users\Admin\Desktop\фото в семье\Корнилова\20200519_140855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Admin\Desktop\фото в семье\Корнилова\20200520_1152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4716016" y="2924944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61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0"/>
    </mc:Choice>
    <mc:Fallback>
      <p:transition spd="slow" advTm="784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Воспитанница дошкольной группы Ильина Алена живет в семье воспитателя Елисеевой Людмила и ее мужа Александра.</a:t>
            </a:r>
            <a:endParaRPr lang="ru-RU" sz="1600" dirty="0"/>
          </a:p>
        </p:txBody>
      </p:sp>
      <p:pic>
        <p:nvPicPr>
          <p:cNvPr id="14338" name="Picture 2" descr="C:\Users\Admin\Desktop\фото в семье\Елисеева\image-2020-05-21 08_49_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Admin\Desktop\фото в семье\Елисеева\image-2020-05-21 08_48_4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10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52"/>
    </mc:Choice>
    <mc:Fallback>
      <p:transition spd="slow" advTm="8352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Алена улыбчивая и общительная девочка и она быстро сдружалась со всеми членами семьи.</a:t>
            </a:r>
            <a:endParaRPr lang="ru-RU" sz="1600" dirty="0"/>
          </a:p>
        </p:txBody>
      </p:sp>
      <p:pic>
        <p:nvPicPr>
          <p:cNvPr id="15362" name="Picture 2" descr="C:\Users\Admin\Desktop\фото в семье\Елисеева\image-2020-05-21 08_48_1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Admin\Desktop\фото в семье\Елисеева\image-2020-05-21 08_49_3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2363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71"/>
    </mc:Choice>
    <mc:Fallback>
      <p:transition spd="slow" advTm="797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Прогулки на свежем воздухе и развивающие занятия- на все хватает времени!</a:t>
            </a:r>
            <a:endParaRPr lang="ru-RU" sz="1600" dirty="0"/>
          </a:p>
        </p:txBody>
      </p:sp>
      <p:pic>
        <p:nvPicPr>
          <p:cNvPr id="16386" name="Picture 2" descr="C:\Users\Admin\Desktop\фото в семье\Елисеева\image-2020-05-21 08_49_2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Admin\Desktop\фото в семье\Елисеева\image-2020-05-21 08_48_0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93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78"/>
    </mc:Choice>
    <mc:Fallback>
      <p:transition spd="slow" advTm="827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1600" dirty="0" smtClean="0"/>
              <a:t>Самоизоляция — наша новая реальность.  И в этот период каждый педагог старался организовать  день так, чтобы он не только не утомлял, но и прошел с пользой и с интересом. И прежде всего для наших детей. Главное, в этот непростой период быть рядом с детьми, быть вместе с ними и показывать им пример спокойствия, здравомыслия и позитивного настроя,  развивать интеллект и сохранить здоровье.</a:t>
            </a:r>
            <a:br>
              <a:rPr lang="ru-RU" sz="1600" dirty="0" smtClean="0"/>
            </a:br>
            <a:r>
              <a:rPr lang="ru-RU" sz="1600" smtClean="0"/>
              <a:t>Мы </a:t>
            </a:r>
            <a:r>
              <a:rPr lang="ru-RU" sz="1600" dirty="0" smtClean="0"/>
              <a:t>едины, а значит</a:t>
            </a:r>
            <a:r>
              <a:rPr lang="ru-RU" sz="1600" smtClean="0"/>
              <a:t>, мы </a:t>
            </a:r>
            <a:r>
              <a:rPr lang="ru-RU" sz="1600" dirty="0" smtClean="0"/>
              <a:t>непобедимы.</a:t>
            </a:r>
            <a:br>
              <a:rPr lang="ru-RU" sz="1600" dirty="0" smtClean="0"/>
            </a:br>
            <a:r>
              <a:rPr lang="ru-RU" sz="1600" dirty="0"/>
              <a:t>   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7410" name="Picture 2" descr="C:\Users\Admin\Desktop\фото в семье\Елисеева\image-2020-05-21 08_47_4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Admin\Desktop\фото в семье\Головастикова\image-2020-05-21 09_01_5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1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209"/>
    </mc:Choice>
    <mc:Fallback>
      <p:transition spd="slow" advTm="82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Ильин Иван </a:t>
            </a:r>
            <a:r>
              <a:rPr lang="ru-RU" sz="1600" dirty="0"/>
              <a:t> </a:t>
            </a:r>
            <a:r>
              <a:rPr lang="ru-RU" sz="1600" dirty="0" smtClean="0"/>
              <a:t>живет в семье </a:t>
            </a:r>
            <a:r>
              <a:rPr lang="ru-RU" sz="1600" dirty="0"/>
              <a:t> </a:t>
            </a:r>
            <a:r>
              <a:rPr lang="ru-RU" sz="1600" dirty="0" smtClean="0"/>
              <a:t>воспитателя Головастиковой Нины и ее мужа Сергея.</a:t>
            </a:r>
            <a:endParaRPr lang="ru-RU" sz="1600" dirty="0"/>
          </a:p>
        </p:txBody>
      </p:sp>
      <p:pic>
        <p:nvPicPr>
          <p:cNvPr id="2050" name="Picture 2" descr="C:\Users\Admin\Desktop\фото в семье\Головастикова\image-2020-05-21 09_02_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ото в семье\Головастикова\image-2020-05-21 09_02_3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518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02"/>
    </mc:Choice>
    <mc:Fallback>
      <p:transition spd="slow" advTm="810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Каждый день в семье  наполнен интересными событиями и новыми впечатлениями.</a:t>
            </a:r>
            <a:endParaRPr lang="ru-RU" sz="1600" dirty="0"/>
          </a:p>
        </p:txBody>
      </p:sp>
      <p:pic>
        <p:nvPicPr>
          <p:cNvPr id="3074" name="Picture 2" descr="C:\Users\Admin\Desktop\фото в семье\Головастикова\image-2020-05-21 09_00_4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фото в семье\Головастикова\image-2020-05-21 09_01_0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23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83"/>
    </mc:Choice>
    <mc:Fallback>
      <p:transition spd="slow" advTm="75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600" dirty="0" smtClean="0"/>
              <a:t>Мелехов Витя и Ильин  Никита весь период самоизоляции проводят в семье  </a:t>
            </a:r>
            <a:r>
              <a:rPr lang="ru-RU" sz="1600" dirty="0" err="1" smtClean="0"/>
              <a:t>Солосенковой</a:t>
            </a:r>
            <a:r>
              <a:rPr lang="ru-RU" sz="1600" dirty="0" smtClean="0"/>
              <a:t> Елены и ее мужа Сергея.</a:t>
            </a:r>
            <a:endParaRPr lang="ru-RU" sz="1600" dirty="0"/>
          </a:p>
        </p:txBody>
      </p:sp>
      <p:pic>
        <p:nvPicPr>
          <p:cNvPr id="4100" name="Picture 4" descr="C:\Users\Admin\Desktop\фото в семье\Солосенкова\IMG-0c3998746e3ce64b6c17ff2dcbdcf4b8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20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esktop\фото в семье\Солосенкова\IMG-8a3b9b873774845a55c4e6ba6371cf59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4348" y="2679700"/>
            <a:ext cx="258405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62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701"/>
    </mc:Choice>
    <mc:Fallback>
      <p:transition spd="slow" advTm="87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Утром время  приготовления уроков, а вечером сон без «задних ног».</a:t>
            </a:r>
            <a:endParaRPr lang="ru-RU" sz="1600" dirty="0"/>
          </a:p>
        </p:txBody>
      </p:sp>
      <p:pic>
        <p:nvPicPr>
          <p:cNvPr id="5122" name="Picture 2" descr="C:\Users\Admin\Desktop\фото в семье\Солосенкова\IMG-9d41b1cdde772975acf2282494e9f51c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001" y="2679700"/>
            <a:ext cx="1937248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фото в семье\Солосенкова\IMG-000076af1d68b95da4e79c1ff90eecde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709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8"/>
    </mc:Choice>
    <mc:Fallback>
      <p:transition spd="slow" advTm="784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Помощь на кухне: и полезно и очень вкусно!</a:t>
            </a:r>
            <a:endParaRPr lang="ru-RU" sz="1600" dirty="0"/>
          </a:p>
        </p:txBody>
      </p:sp>
      <p:pic>
        <p:nvPicPr>
          <p:cNvPr id="6146" name="Picture 2" descr="C:\Users\Admin\Desktop\фото в семье\Солосенкова\IMG-676a60362c8a06ea44bb8a52881af447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5598" y="2679700"/>
            <a:ext cx="2584054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фото в семье\Солосенкова\IMG-9436268b4f934c302acd8a9429b0bc2b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8404" y="2679700"/>
            <a:ext cx="1935942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8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87"/>
    </mc:Choice>
    <mc:Fallback>
      <p:transition spd="slow" advTm="7787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Помощь по хозяйству- только в удовольствие!</a:t>
            </a:r>
            <a:endParaRPr lang="ru-RU" sz="1600" dirty="0"/>
          </a:p>
        </p:txBody>
      </p:sp>
      <p:pic>
        <p:nvPicPr>
          <p:cNvPr id="7170" name="Picture 2" descr="C:\Users\Admin\Desktop\фото в семье\Солосенкова\IMG-a3f10f2e9f44737af18b060355ead3cd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фото в семье\Солосенкова\IMG-7540045f396c5c34c7203b2c036f170b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318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95"/>
    </mc:Choice>
    <mc:Fallback>
      <p:transition spd="slow" advTm="7895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Днем прогулка , а вечером просмотр семейного альбома.</a:t>
            </a:r>
            <a:endParaRPr lang="ru-RU" sz="1600" dirty="0"/>
          </a:p>
        </p:txBody>
      </p:sp>
      <p:pic>
        <p:nvPicPr>
          <p:cNvPr id="8194" name="Picture 2" descr="C:\Users\Admin\Desktop\фото в семье\Солосенкова\IMG-c89cda0be732b1137e1dbf5f94a46bd4-V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фото в семье\Солосенкова\IMG-6cd68ee8be41ac3f0e9e7fbc92185ab8-V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451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39"/>
    </mc:Choice>
    <mc:Fallback>
      <p:transition spd="slow" advTm="79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dirty="0" smtClean="0"/>
              <a:t>Самый старший из воспитанников Ильин Руслан живет в семье Пономаревой Натальи и ее мужа Константина.</a:t>
            </a:r>
            <a:endParaRPr lang="ru-RU" sz="1800" dirty="0"/>
          </a:p>
        </p:txBody>
      </p:sp>
      <p:pic>
        <p:nvPicPr>
          <p:cNvPr id="9218" name="Picture 2" descr="C:\Users\Admin\Desktop\фото в семье\Пономарева\image-2020-05-21 08_51_5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6275" y="2969419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фото в семье\Пономарева\image-2020-05-21 08_51_0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3951" y="2679700"/>
            <a:ext cx="2584847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36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170"/>
    </mc:Choice>
    <mc:Fallback>
      <p:transition spd="slow" advTm="817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134</TotalTime>
  <Words>256</Words>
  <Application>Microsoft Office PowerPoint</Application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Дома и стены помогают Период самоизоляции шесть воспитанников стационарного отделения - социальный приют для детей ОКУ «Щигровский центр соцпомощи» проводят в семьях педагогов.  </vt:lpstr>
      <vt:lpstr>Ильин Иван  живет в семье  воспитателя Головастиковой Нины и ее мужа Сергея.</vt:lpstr>
      <vt:lpstr>Каждый день в семье  наполнен интересными событиями и новыми впечатлениями.</vt:lpstr>
      <vt:lpstr>Мелехов Витя и Ильин  Никита весь период самоизоляции проводят в семье  Солосенковой Елены и ее мужа Сергея.</vt:lpstr>
      <vt:lpstr>Утром время  приготовления уроков, а вечером сон без «задних ног».</vt:lpstr>
      <vt:lpstr>Помощь на кухне: и полезно и очень вкусно!</vt:lpstr>
      <vt:lpstr>Помощь по хозяйству- только в удовольствие!</vt:lpstr>
      <vt:lpstr>Днем прогулка , а вечером просмотр семейного альбома.</vt:lpstr>
      <vt:lpstr>Самый старший из воспитанников Ильин Руслан живет в семье Пономаревой Натальи и ее мужа Константина.</vt:lpstr>
      <vt:lpstr>Приготовить завтрак для всей семьи- очень приятно!</vt:lpstr>
      <vt:lpstr>Дошкольник  Медведев Даниил живет в семье  воспитателя Корниловой Ирины.</vt:lpstr>
      <vt:lpstr>Любимые занятия:  конструктор и футбол во дворе собственного дома!</vt:lpstr>
      <vt:lpstr>Дома интересно все , и как хорошо, что  взрослые  рядом!</vt:lpstr>
      <vt:lpstr>Воспитанница дошкольной группы Ильина Алена живет в семье воспитателя Елисеевой Людмила и ее мужа Александра.</vt:lpstr>
      <vt:lpstr>Алена улыбчивая и общительная девочка и она быстро сдружалась со всеми членами семьи.</vt:lpstr>
      <vt:lpstr>Прогулки на свежем воздухе и развивающие занятия- на все хватает времени!</vt:lpstr>
      <vt:lpstr>Самоизоляция — наша новая реальность.  И в этот период каждый педагог старался организовать  день так, чтобы он не только не утомлял, но и прошел с пользой и с интересом. И прежде всего для наших детей. Главное, в этот непростой период быть рядом с детьми, быть вместе с ними и показывать им пример спокойствия, здравомыслия и позитивного настроя,  развивать интеллект и сохранить здоровье. Мы едины, а значит, мы непобедимы.    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cp:lastPrinted>2020-05-21T08:11:44Z</cp:lastPrinted>
  <dcterms:created xsi:type="dcterms:W3CDTF">2020-05-21T06:14:17Z</dcterms:created>
  <dcterms:modified xsi:type="dcterms:W3CDTF">2020-05-22T05:53:15Z</dcterms:modified>
</cp:coreProperties>
</file>