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8" r:id="rId3"/>
    <p:sldId id="259" r:id="rId4"/>
    <p:sldId id="260" r:id="rId5"/>
    <p:sldId id="263" r:id="rId6"/>
    <p:sldId id="265" r:id="rId7"/>
    <p:sldId id="270" r:id="rId8"/>
    <p:sldId id="262" r:id="rId9"/>
    <p:sldId id="272" r:id="rId10"/>
    <p:sldId id="274" r:id="rId11"/>
    <p:sldId id="276" r:id="rId12"/>
    <p:sldId id="278" r:id="rId13"/>
    <p:sldId id="279" r:id="rId14"/>
    <p:sldId id="285" r:id="rId15"/>
    <p:sldId id="280" r:id="rId16"/>
    <p:sldId id="281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10" r:id="rId44"/>
    <p:sldId id="30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7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190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4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148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2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8642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55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758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55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3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3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0953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477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7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64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201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45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ECCF894-AE19-4A07-B1AA-7A8D77533EA3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5B0CBF9-3BAF-4FDE-85F4-65BDD1D00B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748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4" y="1133856"/>
            <a:ext cx="9525237" cy="3977639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latin typeface="Candara" panose="020E0502030303020204" pitchFamily="34" charset="0"/>
              </a:rPr>
              <a:t>Народные праздники как средство передачи традиций культурного наследия воспитанникам приюта.</a:t>
            </a:r>
            <a:endParaRPr lang="ru-RU" sz="4800" b="1" dirty="0"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39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2728" y="5229034"/>
            <a:ext cx="9464040" cy="1482661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Знаменитости курского края</a:t>
            </a:r>
            <a:endParaRPr lang="ru-RU" sz="4000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82860" y="758952"/>
            <a:ext cx="8534400" cy="36152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Рисунок 11" descr="0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99" y="370523"/>
            <a:ext cx="57245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8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/>
              <a:t>Праздники и традиции курского края</a:t>
            </a:r>
            <a:endParaRPr lang="ru-RU" sz="4000" b="1" dirty="0"/>
          </a:p>
        </p:txBody>
      </p:sp>
      <p:pic>
        <p:nvPicPr>
          <p:cNvPr id="10242" name="Рисунок 12" descr="b53z94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95" y="452819"/>
            <a:ext cx="57340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5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740" y="4587916"/>
            <a:ext cx="11507788" cy="227008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познавательные занятия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2123694"/>
            <a:ext cx="6178296" cy="4633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" y="118872"/>
            <a:ext cx="6299725" cy="467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5232" y="5184648"/>
            <a:ext cx="6641592" cy="155921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Поездки по святым местам</a:t>
            </a:r>
            <a:endParaRPr lang="ru-RU" sz="2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58" y="68747"/>
            <a:ext cx="4937760" cy="6583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64" y="160187"/>
            <a:ext cx="7299960" cy="51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Посещение храмов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62" y="1865969"/>
            <a:ext cx="4624830" cy="3126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2" y="1128690"/>
            <a:ext cx="3754403" cy="563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06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616" y="5111496"/>
            <a:ext cx="6620256" cy="128130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Посещение музеев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051560" y="5239512"/>
            <a:ext cx="11641168" cy="1106424"/>
          </a:xfrm>
        </p:spPr>
        <p:txBody>
          <a:bodyPr/>
          <a:lstStyle/>
          <a:p>
            <a:r>
              <a:rPr lang="ru-RU" dirty="0" err="1" smtClean="0"/>
              <a:t>посе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46" y="140588"/>
            <a:ext cx="5999988" cy="44999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06" y="2326576"/>
            <a:ext cx="6288026" cy="42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7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Экскурсии на предприятия</a:t>
            </a:r>
            <a:endParaRPr lang="ru-RU" sz="2800" b="1" dirty="0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151383"/>
            <a:ext cx="7236930" cy="407077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988" y="2457364"/>
            <a:ext cx="5413248" cy="4059936"/>
          </a:xfrm>
        </p:spPr>
      </p:pic>
    </p:spTree>
    <p:extLst>
      <p:ext uri="{BB962C8B-B14F-4D97-AF65-F5344CB8AC3E}">
        <p14:creationId xmlns:p14="http://schemas.microsoft.com/office/powerpoint/2010/main" val="173797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904" y="1344168"/>
            <a:ext cx="7700708" cy="4650231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Рождество христово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4560" y="685800"/>
            <a:ext cx="7024052" cy="429768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245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8" y="457200"/>
            <a:ext cx="9574783" cy="5696712"/>
          </a:xfrm>
        </p:spPr>
      </p:pic>
    </p:spTree>
    <p:extLst>
      <p:ext uri="{BB962C8B-B14F-4D97-AF65-F5344CB8AC3E}">
        <p14:creationId xmlns:p14="http://schemas.microsoft.com/office/powerpoint/2010/main" val="210200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752508"/>
            <a:ext cx="8534400" cy="15070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Выступление малышей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9" y="448056"/>
            <a:ext cx="6426200" cy="39021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72" y="548640"/>
            <a:ext cx="4011168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0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316" y="722376"/>
            <a:ext cx="8534400" cy="531774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«каждое дерево сильно 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своими корнями, отруби их,</a:t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> и дерево погибнет»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6273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1" y="2599645"/>
            <a:ext cx="5422107" cy="361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877" y="231106"/>
            <a:ext cx="6263862" cy="41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7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937760"/>
            <a:ext cx="8534400" cy="10566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25" y="1115568"/>
            <a:ext cx="5714885" cy="42861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83464"/>
            <a:ext cx="4690110" cy="62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9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30" y="246888"/>
            <a:ext cx="9437522" cy="6289225"/>
          </a:xfrm>
        </p:spPr>
      </p:pic>
    </p:spTree>
    <p:extLst>
      <p:ext uri="{BB962C8B-B14F-4D97-AF65-F5344CB8AC3E}">
        <p14:creationId xmlns:p14="http://schemas.microsoft.com/office/powerpoint/2010/main" val="296986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4487332"/>
            <a:ext cx="8962580" cy="150706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Выступают гости</a:t>
            </a:r>
            <a:endParaRPr lang="ru-RU" sz="32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7" y="146304"/>
            <a:ext cx="6426200" cy="36147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232" y="3090673"/>
            <a:ext cx="6307327" cy="3547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48" y="146304"/>
            <a:ext cx="4811776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7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16" y="438912"/>
            <a:ext cx="5998464" cy="33741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6" y="3445002"/>
            <a:ext cx="5726176" cy="3220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6" y="438912"/>
            <a:ext cx="4616704" cy="2596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16" y="3920490"/>
            <a:ext cx="4880864" cy="27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3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12472" r="22840" b="15836"/>
          <a:stretch/>
        </p:blipFill>
        <p:spPr>
          <a:xfrm>
            <a:off x="5306568" y="676656"/>
            <a:ext cx="6885432" cy="4553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2064512"/>
            <a:ext cx="6838188" cy="455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37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 smtClean="0"/>
              <a:t>МАСЛЕНИЦА</a:t>
            </a:r>
            <a:endParaRPr lang="ru-RU" sz="8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59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304416"/>
            <a:ext cx="9390887" cy="6294229"/>
          </a:xfrm>
        </p:spPr>
      </p:pic>
    </p:spTree>
    <p:extLst>
      <p:ext uri="{BB962C8B-B14F-4D97-AF65-F5344CB8AC3E}">
        <p14:creationId xmlns:p14="http://schemas.microsoft.com/office/powerpoint/2010/main" val="833580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95" y="2798288"/>
            <a:ext cx="5912246" cy="37945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1" y="512064"/>
            <a:ext cx="5975536" cy="38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44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61" y="228600"/>
            <a:ext cx="10058400" cy="64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1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9968" y="1124712"/>
            <a:ext cx="8074152" cy="489204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Мы наследники    курской земли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10048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7" y="192024"/>
            <a:ext cx="10058400" cy="64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5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09" y="402336"/>
            <a:ext cx="5137248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19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52" y="349758"/>
            <a:ext cx="84124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1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СВЕТЛОЕ ХРИСТОВО ВОСКРЕСЕНИЕ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57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6" y="469744"/>
            <a:ext cx="7717535" cy="5788152"/>
          </a:xfrm>
        </p:spPr>
      </p:pic>
    </p:spTree>
    <p:extLst>
      <p:ext uri="{BB962C8B-B14F-4D97-AF65-F5344CB8AC3E}">
        <p14:creationId xmlns:p14="http://schemas.microsoft.com/office/powerpoint/2010/main" val="4021490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64" y="352044"/>
            <a:ext cx="8296656" cy="62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934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617220"/>
            <a:ext cx="5833872" cy="4375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80" y="1965960"/>
            <a:ext cx="5900928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69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374904"/>
            <a:ext cx="8363712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59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7824" y="676655"/>
            <a:ext cx="7662672" cy="3167212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/>
              <a:t>Яблочный и медовый спас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505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7" y="124612"/>
            <a:ext cx="9911930" cy="660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>«Сквозь столетия» - знакомство с историей КУРСКОГО КРАЯ</a:t>
            </a:r>
            <a:endParaRPr lang="ru-RU" sz="4000" b="1" dirty="0"/>
          </a:p>
        </p:txBody>
      </p:sp>
      <p:pic>
        <p:nvPicPr>
          <p:cNvPr id="1026" name="Рисунок 5" descr="8511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43" y="377200"/>
            <a:ext cx="5846637" cy="37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29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058400" cy="67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69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210158"/>
            <a:ext cx="9865890" cy="65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17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50168"/>
            <a:ext cx="9710442" cy="647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10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468630"/>
            <a:ext cx="8007096" cy="600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86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3657601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50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4855464"/>
            <a:ext cx="8505508" cy="169164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Героическое прошлое земли курской</a:t>
            </a:r>
            <a:endParaRPr lang="ru-RU" sz="4000" b="1" dirty="0"/>
          </a:p>
        </p:txBody>
      </p:sp>
      <p:pic>
        <p:nvPicPr>
          <p:cNvPr id="3075" name="Рисунок 6" descr="461ae9fbf22a4aca956e9f218e0dae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67" y="347386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7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392" y="4974336"/>
            <a:ext cx="8229600" cy="114530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Вечен ваш подвиг в сердцах поколений</a:t>
            </a:r>
            <a:endParaRPr lang="ru-RU" sz="4000" b="1" dirty="0"/>
          </a:p>
        </p:txBody>
      </p:sp>
      <p:pic>
        <p:nvPicPr>
          <p:cNvPr id="5122" name="Рисунок 7" descr="img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299" y="489395"/>
            <a:ext cx="5762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8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168" y="4877754"/>
            <a:ext cx="7517828" cy="161042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Главные достопримечательности соловьиного края</a:t>
            </a:r>
            <a:endParaRPr lang="ru-RU" sz="4000" b="1" dirty="0"/>
          </a:p>
        </p:txBody>
      </p:sp>
      <p:pic>
        <p:nvPicPr>
          <p:cNvPr id="6146" name="Рисунок 8" descr="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707" y="361379"/>
            <a:ext cx="5762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13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7984" y="4745736"/>
            <a:ext cx="7060628" cy="12486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Архитектурные жемчужины истории вокруг нас</a:t>
            </a:r>
            <a:endParaRPr lang="ru-RU" sz="4000" b="1" dirty="0"/>
          </a:p>
        </p:txBody>
      </p:sp>
      <p:pic>
        <p:nvPicPr>
          <p:cNvPr id="7170" name="Рисунок 9" descr="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85" y="114491"/>
            <a:ext cx="57626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81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Древние города области</a:t>
            </a:r>
            <a:endParaRPr lang="ru-RU" sz="4000" b="1" dirty="0"/>
          </a:p>
        </p:txBody>
      </p:sp>
      <p:pic>
        <p:nvPicPr>
          <p:cNvPr id="8194" name="Рисунок 10" descr="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425387"/>
            <a:ext cx="56673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74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Сектор</Template>
  <TotalTime>372</TotalTime>
  <Words>90</Words>
  <Application>Microsoft Office PowerPoint</Application>
  <PresentationFormat>Широкоэкранный</PresentationFormat>
  <Paragraphs>24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8" baseType="lpstr">
      <vt:lpstr>Candara</vt:lpstr>
      <vt:lpstr>Century Gothic</vt:lpstr>
      <vt:lpstr>Wingdings 3</vt:lpstr>
      <vt:lpstr>Сектор</vt:lpstr>
      <vt:lpstr>Народные праздники как средство передачи традиций культурного наследия воспитанникам приюта.</vt:lpstr>
      <vt:lpstr>«каждое дерево сильно   своими корнями, отруби их,   и дерево погибнет»</vt:lpstr>
      <vt:lpstr>Мы наследники    курской земли</vt:lpstr>
      <vt:lpstr>«Сквозь столетия» - знакомство с историей КУРСКОГО КРАЯ</vt:lpstr>
      <vt:lpstr>Героическое прошлое земли курской</vt:lpstr>
      <vt:lpstr>Вечен ваш подвиг в сердцах поколений</vt:lpstr>
      <vt:lpstr>Главные достопримечательности соловьиного края</vt:lpstr>
      <vt:lpstr>Архитектурные жемчужины истории вокруг нас</vt:lpstr>
      <vt:lpstr>Древние города области</vt:lpstr>
      <vt:lpstr>Знаменитости курского края</vt:lpstr>
      <vt:lpstr>Праздники и традиции курского края</vt:lpstr>
      <vt:lpstr>познавательные занятия</vt:lpstr>
      <vt:lpstr>Поездки по святым местам</vt:lpstr>
      <vt:lpstr>Посещение храмов</vt:lpstr>
      <vt:lpstr>Посещение музеев</vt:lpstr>
      <vt:lpstr>Экскурсии на предприятия</vt:lpstr>
      <vt:lpstr>Рождество христово</vt:lpstr>
      <vt:lpstr>Презентация PowerPoint</vt:lpstr>
      <vt:lpstr>Выступление малышей</vt:lpstr>
      <vt:lpstr>Презентация PowerPoint</vt:lpstr>
      <vt:lpstr>Презентация PowerPoint</vt:lpstr>
      <vt:lpstr>Презентация PowerPoint</vt:lpstr>
      <vt:lpstr>Выступают гости</vt:lpstr>
      <vt:lpstr>Презентация PowerPoint</vt:lpstr>
      <vt:lpstr>Презентация PowerPoint</vt:lpstr>
      <vt:lpstr>МАСЛЕНИЦА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СВЕТЛОЕ ХРИСТОВО ВОСКРЕСЕНИЕ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Яблочный и медовый спас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планов работы по недельной циклограмме за 2018 год</dc:title>
  <dc:creator>Елена Кармолина</dc:creator>
  <cp:lastModifiedBy>Елена Кармолина</cp:lastModifiedBy>
  <cp:revision>67</cp:revision>
  <dcterms:created xsi:type="dcterms:W3CDTF">2018-12-19T20:31:13Z</dcterms:created>
  <dcterms:modified xsi:type="dcterms:W3CDTF">2020-09-17T22:29:00Z</dcterms:modified>
</cp:coreProperties>
</file>