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7" r:id="rId2"/>
    <p:sldId id="269" r:id="rId3"/>
    <p:sldId id="260" r:id="rId4"/>
    <p:sldId id="271" r:id="rId5"/>
    <p:sldId id="265" r:id="rId6"/>
    <p:sldId id="270" r:id="rId7"/>
    <p:sldId id="268" r:id="rId8"/>
    <p:sldId id="258" r:id="rId9"/>
    <p:sldId id="261" r:id="rId10"/>
    <p:sldId id="266" r:id="rId11"/>
    <p:sldId id="264" r:id="rId12"/>
    <p:sldId id="263" r:id="rId13"/>
    <p:sldId id="262" r:id="rId14"/>
    <p:sldId id="267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25FA5-4278-4D0C-A7DB-DB712576DD2B}" type="datetimeFigureOut">
              <a:rPr lang="ru-RU" smtClean="0"/>
              <a:t>17.11.2021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F5586-9067-4649-A9D9-4CB1A8D6175A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25FA5-4278-4D0C-A7DB-DB712576DD2B}" type="datetimeFigureOut">
              <a:rPr lang="ru-RU" smtClean="0"/>
              <a:t>17.11.2021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F5586-9067-4649-A9D9-4CB1A8D6175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25FA5-4278-4D0C-A7DB-DB712576DD2B}" type="datetimeFigureOut">
              <a:rPr lang="ru-RU" smtClean="0"/>
              <a:t>17.11.2021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F5586-9067-4649-A9D9-4CB1A8D6175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25FA5-4278-4D0C-A7DB-DB712576DD2B}" type="datetimeFigureOut">
              <a:rPr lang="ru-RU" smtClean="0"/>
              <a:t>17.11.2021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F5586-9067-4649-A9D9-4CB1A8D6175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25FA5-4278-4D0C-A7DB-DB712576DD2B}" type="datetimeFigureOut">
              <a:rPr lang="ru-RU" smtClean="0"/>
              <a:t>17.11.2021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E5DF5586-9067-4649-A9D9-4CB1A8D6175A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25FA5-4278-4D0C-A7DB-DB712576DD2B}" type="datetimeFigureOut">
              <a:rPr lang="ru-RU" smtClean="0"/>
              <a:t>17.11.2021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F5586-9067-4649-A9D9-4CB1A8D6175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25FA5-4278-4D0C-A7DB-DB712576DD2B}" type="datetimeFigureOut">
              <a:rPr lang="ru-RU" smtClean="0"/>
              <a:t>17.11.2021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F5586-9067-4649-A9D9-4CB1A8D6175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25FA5-4278-4D0C-A7DB-DB712576DD2B}" type="datetimeFigureOut">
              <a:rPr lang="ru-RU" smtClean="0"/>
              <a:t>17.11.2021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F5586-9067-4649-A9D9-4CB1A8D6175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25FA5-4278-4D0C-A7DB-DB712576DD2B}" type="datetimeFigureOut">
              <a:rPr lang="ru-RU" smtClean="0"/>
              <a:t>17.11.2021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F5586-9067-4649-A9D9-4CB1A8D6175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25FA5-4278-4D0C-A7DB-DB712576DD2B}" type="datetimeFigureOut">
              <a:rPr lang="ru-RU" smtClean="0"/>
              <a:t>17.11.2021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F5586-9067-4649-A9D9-4CB1A8D6175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25FA5-4278-4D0C-A7DB-DB712576DD2B}" type="datetimeFigureOut">
              <a:rPr lang="ru-RU" smtClean="0"/>
              <a:t>17.11.2021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F5586-9067-4649-A9D9-4CB1A8D6175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8925FA5-4278-4D0C-A7DB-DB712576DD2B}" type="datetimeFigureOut">
              <a:rPr lang="ru-RU" smtClean="0"/>
              <a:t>17.11.2021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5DF5586-9067-4649-A9D9-4CB1A8D6175A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региональных комплексов мер </a:t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Курской области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Admin2\Desktop\МАРИНА\full_HiV0VsXN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8234" y="2154916"/>
            <a:ext cx="3416531" cy="3416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min2\Desktop\МАРИНА\СОЦИАЛЬНАЯ ИНИЦИАТИВА»\Слайд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55976" y="2204864"/>
            <a:ext cx="4416491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Admin2\Desktop\форум\Coat_of_Arms_of_Kursk_oblast.svg - копия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96752"/>
            <a:ext cx="1944216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4792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 мер «ЖИЗНЬ БЕЗ РИСКА»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C:\Users\Admin2\Desktop\МАРИНА\Титульник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565" y="908720"/>
            <a:ext cx="3201291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Admin2\Desktop\МАРИНА\Цель, задачи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75856" y="908720"/>
            <a:ext cx="3201291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Admin2\Desktop\МАРИНА\113NIKON\DSCN001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9999" y="1268760"/>
            <a:ext cx="2290213" cy="1717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min2\Desktop\МАРИНА\113NIKON\DSCN000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8123" y="3501008"/>
            <a:ext cx="2368821" cy="1776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6344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«Помоги пойти учиться»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C:\Users\Admin2\Desktop\МАРИНА\T1pKR2lDj5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3528" y="1196752"/>
            <a:ext cx="3420687" cy="2564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dmin2\Desktop\МАРИНА\iqIFIdJqtQw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48064" y="1196752"/>
            <a:ext cx="3420687" cy="2564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Admin2\Desktop\МАРИНА\_byJmSSi5s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789040"/>
            <a:ext cx="3552395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5709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Скорая социальная помощь»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Admin2\Desktop\МАРИНА\HJgX-2SWjcQ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512" y="1196752"/>
            <a:ext cx="3240360" cy="2370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min2\Desktop\МАРИНА\IMG_007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64314" y="1196752"/>
            <a:ext cx="3503767" cy="2626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dmin2\Desktop\МАРИНА\_dtxJptJpP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501008"/>
            <a:ext cx="4796526" cy="2977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7855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«Безопасное детство- 2021»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 descr="C:\Users\Admin2\Desktop\МАРИНА\IMG_584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47664" y="4149080"/>
            <a:ext cx="3420687" cy="2564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Admin2\Desktop\МАРИНА\IMG_586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04048" y="1268760"/>
            <a:ext cx="3420687" cy="2564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C:\Users\Admin2\Desktop\специалисты\для слайдов\вечерний рейд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503" y="1052736"/>
            <a:ext cx="2616107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C:\Users\Admin2\Desktop\курский край 2021\фото комитет\2Xa0p0aHegU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4674" y="3933056"/>
            <a:ext cx="2043577" cy="2724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7354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Admin2\Desktop\МАРИНА\1620635444_2-phonoteka_org-p-spasibo-za-vnimanie-goluboi-fon-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92696"/>
            <a:ext cx="7416824" cy="5139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4251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Users\Admin2\Desktop\МАРИНА\Nep7y-yK5bw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4021" y="3429000"/>
            <a:ext cx="3420687" cy="3262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C:\Users\Admin2\Desktop\комплексы мер отчет\Вся квартира\DSCN004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4008" y="267812"/>
            <a:ext cx="4235477" cy="3175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3" name="Picture 5" descr="C:\Users\Admin2\Desktop\МАРИНА\DSCN009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859" y="289022"/>
            <a:ext cx="4186167" cy="3139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C:\Users\Admin2\Desktop\специалисты\для слайдов\47jDoiRBP8k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1882" y="3573016"/>
            <a:ext cx="4511824" cy="3006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8874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«ПЕРВЫЕ ШАГИ К САМОСТОЯТЕЛЬНОЙ ЖИЗНИ»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 descr="C:\Users\Admin2\Desktop\МАРИНА\5elPtxUee0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5376" y="1628799"/>
            <a:ext cx="3618552" cy="4822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Admin2\Desktop\МАРИНА\IMG_567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86168" y="1484784"/>
            <a:ext cx="3420687" cy="2564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Admin2\Desktop\МАРИНА\z-WFyrtY2dw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149080"/>
            <a:ext cx="3456384" cy="2555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6528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2000" dirty="0"/>
          </a:p>
        </p:txBody>
      </p:sp>
      <p:pic>
        <p:nvPicPr>
          <p:cNvPr id="2050" name="Picture 2" descr="C:\Users\Admin2\Desktop\День правовой грамотности\IMG_037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403860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min2\Desktop\День правовой грамотности\IMG_038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4834" y="260648"/>
            <a:ext cx="403860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Admin2\Desktop\творчество\4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429000"/>
            <a:ext cx="4824536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03362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620688"/>
            <a:ext cx="7024744" cy="1152128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Просмотр и обсуждение кинофильмов, ТВ- сюжетов, произведений художественной литературы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C:\Users\Admin2\Desktop\МАРИНА\picture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5536" y="1124744"/>
            <a:ext cx="1779364" cy="1483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Admin2\Desktop\комплексы мер отчет\фото\IMG_017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48064" y="1916832"/>
            <a:ext cx="3864764" cy="2897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Admin2\Desktop\комплексы мер отчет\Вся квартира\IMG_560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089" y="2708920"/>
            <a:ext cx="3672408" cy="2754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Admin2\Desktop\МАРИНА\DSCN003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086129"/>
            <a:ext cx="3455994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797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228998"/>
          </a:xfrm>
        </p:spPr>
        <p:txBody>
          <a:bodyPr>
            <a:noAutofit/>
          </a:bodyPr>
          <a:lstStyle/>
          <a:p>
            <a:pPr algn="l"/>
            <a:r>
              <a:rPr lang="ru-RU" sz="3200" dirty="0" smtClean="0">
                <a:effectLst/>
              </a:rPr>
              <a:t/>
            </a:r>
            <a:br>
              <a:rPr lang="ru-RU" sz="3200" dirty="0" smtClean="0">
                <a:effectLst/>
              </a:rPr>
            </a:br>
            <a:r>
              <a:rPr lang="ru-RU" sz="3200" dirty="0" smtClean="0">
                <a:effectLst/>
              </a:rPr>
              <a:t>- Информационно-правовая встреча</a:t>
            </a:r>
            <a:br>
              <a:rPr lang="ru-RU" sz="3200" dirty="0" smtClean="0">
                <a:effectLst/>
              </a:rPr>
            </a:br>
            <a:r>
              <a:rPr lang="ru-RU" sz="3200" dirty="0" smtClean="0">
                <a:effectLst/>
              </a:rPr>
              <a:t>- игра- </a:t>
            </a:r>
            <a:r>
              <a:rPr lang="ru-RU" sz="3200" dirty="0" err="1" smtClean="0">
                <a:effectLst/>
              </a:rPr>
              <a:t>квест</a:t>
            </a:r>
            <a:r>
              <a:rPr lang="ru-RU" sz="3200" dirty="0">
                <a:effectLst/>
              </a:rPr>
              <a:t/>
            </a:r>
            <a:br>
              <a:rPr lang="ru-RU" sz="3200" dirty="0">
                <a:effectLst/>
              </a:rPr>
            </a:br>
            <a:endParaRPr lang="ru-RU" sz="3200" dirty="0"/>
          </a:p>
        </p:txBody>
      </p:sp>
      <p:pic>
        <p:nvPicPr>
          <p:cNvPr id="1026" name="Picture 2" descr="C:\Users\Admin2\Desktop\День правовой грамотности\IMG_036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68760"/>
            <a:ext cx="403860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2\Desktop\День правовой грамотности\IMG_036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268760"/>
            <a:ext cx="403860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Admin2\Desktop\День правовой грамотности\приют\IMG_20211114_10084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849789"/>
            <a:ext cx="3969992" cy="2980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79411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+mn-lt"/>
              </a:rPr>
              <a:t>«Уроки домоводства»</a:t>
            </a:r>
            <a:endParaRPr lang="ru-RU" sz="3200" dirty="0">
              <a:latin typeface="+mn-lt"/>
            </a:endParaRPr>
          </a:p>
        </p:txBody>
      </p:sp>
      <p:pic>
        <p:nvPicPr>
          <p:cNvPr id="11266" name="Picture 2" descr="C:\Users\Admin2\Desktop\МАРИНА\jbDkDXC-aqI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5536" y="1052736"/>
            <a:ext cx="3960440" cy="2970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C:\Users\Admin2\Desktop\Ресурсы семьи\1 полугодие 20г\душевный разговор за чашкой чая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60031" y="1052736"/>
            <a:ext cx="3898769" cy="2922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5" descr="C:\Users\Admin2\Desktop\комплексы мер отчет\фото\IMG_009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717032"/>
            <a:ext cx="3816424" cy="2862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8878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Индивидуальна работа с родителями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«Лестница семейного успеха»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/>
        <p:txBody>
          <a:bodyPr>
            <a:normAutofit/>
          </a:bodyPr>
          <a:lstStyle/>
          <a:p>
            <a:pPr algn="ctr"/>
            <a:endParaRPr lang="ru-RU" sz="2000" dirty="0" smtClean="0"/>
          </a:p>
        </p:txBody>
      </p:sp>
      <p:pic>
        <p:nvPicPr>
          <p:cNvPr id="8197" name="Picture 5" descr="C:\Users\Admin2\Desktop\Ресурсы семьи\eEHflTkEb7g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7544" y="1268760"/>
            <a:ext cx="2822972" cy="3763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C:\Users\Admin2\Desktop\комплексы мер отчет\Вся квартира\rMm5y2nE49I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80112" y="1340768"/>
            <a:ext cx="2822972" cy="3763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9" name="Picture 7" descr="C:\Users\Admin2\Desktop\психологи\Чеснокова\Чеснокова\P108060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248047"/>
            <a:ext cx="3456383" cy="2592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9074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Admin2\Desktop\МАРИНА\IMG_568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9552" y="332656"/>
            <a:ext cx="3553834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Admin2\Desktop\МАРИНА\IMG_556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04048" y="332656"/>
            <a:ext cx="3420687" cy="2564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Admin2\Desktop\МАРИНА\IMG_565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9552" y="3501008"/>
            <a:ext cx="3612786" cy="2708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Admin2\Desktop\МАРИНА\on64B9KYQu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64088" y="2996952"/>
            <a:ext cx="2622665" cy="3495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7516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441</TotalTime>
  <Words>52</Words>
  <Application>Microsoft Office PowerPoint</Application>
  <PresentationFormat>Экран (4:3)</PresentationFormat>
  <Paragraphs>10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Апекс</vt:lpstr>
      <vt:lpstr>Реализация региональных комплексов мер  Курской области</vt:lpstr>
      <vt:lpstr>Презентация PowerPoint</vt:lpstr>
      <vt:lpstr>«ПЕРВЫЕ ШАГИ К САМОСТОЯТЕЛЬНОЙ ЖИЗНИ»</vt:lpstr>
      <vt:lpstr>Презентация PowerPoint</vt:lpstr>
      <vt:lpstr>Просмотр и обсуждение кинофильмов, ТВ- сюжетов, произведений художественной литературы</vt:lpstr>
      <vt:lpstr> - Информационно-правовая встреча - игра- квест </vt:lpstr>
      <vt:lpstr>«Уроки домоводства»</vt:lpstr>
      <vt:lpstr>Индивидуальна работа с родителями «Лестница семейного успеха»</vt:lpstr>
      <vt:lpstr>Презентация PowerPoint</vt:lpstr>
      <vt:lpstr>Комплекс мер «ЖИЗНЬ БЕЗ РИСКА»</vt:lpstr>
      <vt:lpstr>«Помоги пойти учиться»</vt:lpstr>
      <vt:lpstr>«Скорая социальная помощь»</vt:lpstr>
      <vt:lpstr>«Безопасное детство- 2021»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Admin2</dc:creator>
  <cp:lastModifiedBy>Admin2</cp:lastModifiedBy>
  <cp:revision>40</cp:revision>
  <dcterms:created xsi:type="dcterms:W3CDTF">2021-09-20T12:43:00Z</dcterms:created>
  <dcterms:modified xsi:type="dcterms:W3CDTF">2021-11-17T07:34:04Z</dcterms:modified>
</cp:coreProperties>
</file>