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02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9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049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3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50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85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5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92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6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7339-1C44-48A9-B90B-39A90D1DCEEA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1397-28F3-413C-B327-5E7D3C89A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4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648" y="404664"/>
            <a:ext cx="7653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Отчет </a:t>
            </a:r>
          </a:p>
          <a:p>
            <a:pPr algn="ctr"/>
            <a:r>
              <a:rPr lang="ru-RU" sz="5400" b="1" i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 проделанной работе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23868" y="2420888"/>
            <a:ext cx="9458088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специалистов </a:t>
            </a:r>
            <a:br>
              <a:rPr lang="ru-RU" sz="48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8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ОКУ «</a:t>
            </a:r>
            <a:r>
              <a:rPr lang="ru-RU" sz="4800" b="1" i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Щигровский</a:t>
            </a:r>
            <a:r>
              <a:rPr lang="ru-RU" sz="48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центр  </a:t>
            </a:r>
            <a:r>
              <a:rPr lang="ru-RU" sz="4800" b="1" i="1" cap="none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соцпомощи</a:t>
            </a:r>
            <a:r>
              <a:rPr lang="ru-RU" sz="48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br>
              <a:rPr lang="ru-RU" sz="48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8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Курский район</a:t>
            </a:r>
            <a:br>
              <a:rPr lang="ru-RU" sz="4800" b="1" i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4800" b="1" i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 2021 год</a:t>
            </a:r>
            <a:endParaRPr lang="ru-RU" sz="48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48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808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esktop\фото общее\IMG-20220110-WA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415" y="2996952"/>
            <a:ext cx="2794465" cy="3725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Андрей\Desktop\фото общее\IMG-20220110-WA0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296" y="323366"/>
            <a:ext cx="3976659" cy="2512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ндрей\Desktop\фото общее\IMG-20220110-WA0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494" y="3096188"/>
            <a:ext cx="2574585" cy="372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1977" y="3119349"/>
            <a:ext cx="2520280" cy="358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-756592" y="116632"/>
            <a:ext cx="621688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СОДЕЙСТВИЕ В ОФОРМЛЕНИИ </a:t>
            </a:r>
            <a:b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СОЦИАЛЬНЫХ КОНТРАКТОВ</a:t>
            </a:r>
          </a:p>
        </p:txBody>
      </p:sp>
    </p:spTree>
    <p:extLst>
      <p:ext uri="{BB962C8B-B14F-4D97-AF65-F5344CB8AC3E}">
        <p14:creationId xmlns:p14="http://schemas.microsoft.com/office/powerpoint/2010/main" val="42196778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ндрей\Desktop\фото общее\IMG-20220110-WA00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715905"/>
            <a:ext cx="2719952" cy="36266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ндрей\Desktop\фото общее\20210220_1209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84552" y="680091"/>
            <a:ext cx="3936439" cy="2952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дрей\Desktop\фото общее\20210824_1210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6958" y="4400437"/>
            <a:ext cx="3246025" cy="2434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ндрей\Desktop\фото общее\IMG-20220110-WA00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2053"/>
            <a:ext cx="2736304" cy="364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ндрей\Desktop\фото общее\IMG-20220110-WA002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7" y="4342508"/>
            <a:ext cx="2905005" cy="2355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ндрей\Desktop\фото общее\IMG-20220110-WA003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980459"/>
            <a:ext cx="2284889" cy="2854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0384" y="75288"/>
            <a:ext cx="6147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Совместные рейды</a:t>
            </a:r>
          </a:p>
        </p:txBody>
      </p:sp>
    </p:spTree>
    <p:extLst>
      <p:ext uri="{BB962C8B-B14F-4D97-AF65-F5344CB8AC3E}">
        <p14:creationId xmlns:p14="http://schemas.microsoft.com/office/powerpoint/2010/main" val="9021474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000">
              <a:schemeClr val="accent3">
                <a:lumMod val="20000"/>
                <a:lumOff val="80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Андрей\Desktop\фото общее\IMG-20220110-WA00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" y="2902388"/>
            <a:ext cx="2984304" cy="3979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ндрей\Desktop\фото общее\IMG-20220110-WA00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389099"/>
            <a:ext cx="2907774" cy="356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Андрей\Desktop\фото общее\IMG-20220110-WA00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494" y="709825"/>
            <a:ext cx="2493530" cy="3062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фото общее\20210202_17415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82729" y="3520189"/>
            <a:ext cx="3474140" cy="324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ндрей\Desktop\фото общее\IMG-20220110-WA002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63"/>
            <a:ext cx="2294494" cy="3772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дрей\Desktop\фото общее\IMG-20220110-WA005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3634" y="692696"/>
            <a:ext cx="207262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дрей\Desktop\фото общее\IMG-20220110-WA006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101" y="692695"/>
            <a:ext cx="2341899" cy="307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80528" y="-99907"/>
            <a:ext cx="94650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гуманитарной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002844805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4" y="632035"/>
            <a:ext cx="2809875" cy="56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847" y="663698"/>
            <a:ext cx="2809875" cy="5573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ндрей\Desktop\фото общее\IMG-20220110-WA00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3651" y="680377"/>
            <a:ext cx="2845466" cy="5556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4031" y="-99392"/>
            <a:ext cx="66062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Соберем ребенка в школу</a:t>
            </a:r>
          </a:p>
        </p:txBody>
      </p:sp>
    </p:spTree>
    <p:extLst>
      <p:ext uri="{BB962C8B-B14F-4D97-AF65-F5344CB8AC3E}">
        <p14:creationId xmlns:p14="http://schemas.microsoft.com/office/powerpoint/2010/main" val="148882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фото общее\20210824_1210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2309" y="0"/>
            <a:ext cx="6016157" cy="39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Андрей\Desktop\фото общее\IMG-20220110-WA00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88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Андрей\Desktop\фото общее\IMG-20220110-WA00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314388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Андрей\Desktop\Новая папка\IMG-20220110-WA00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884" y="3861048"/>
            <a:ext cx="602458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фото общее\20210304_1423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0" y="3179231"/>
            <a:ext cx="4759863" cy="3569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дрей\Desktop\фото общее\IMG-20220110-WA00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8139"/>
            <a:ext cx="4427984" cy="3320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ндрей\Desktop\фото общее\IMG-20220110-WA007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659" y="557972"/>
            <a:ext cx="3636016" cy="2727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7" y="675833"/>
            <a:ext cx="5341062" cy="246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32280" y="25727"/>
            <a:ext cx="85297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Профилактические беседы в школе</a:t>
            </a:r>
          </a:p>
        </p:txBody>
      </p:sp>
    </p:spTree>
    <p:extLst>
      <p:ext uri="{BB962C8B-B14F-4D97-AF65-F5344CB8AC3E}">
        <p14:creationId xmlns:p14="http://schemas.microsoft.com/office/powerpoint/2010/main" val="17125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368650"/>
            <a:ext cx="4680520" cy="3005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Андрей\Desktop\фото к мероприятиям\Новая папка\20191220_1303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926" y="2625422"/>
            <a:ext cx="3181279" cy="4241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802" y="3245316"/>
            <a:ext cx="5026678" cy="351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8680"/>
            <a:ext cx="4103132" cy="306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81608" y="-129009"/>
            <a:ext cx="7780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Досуговые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224874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Unicode MS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LION</cp:lastModifiedBy>
  <cp:revision>14</cp:revision>
  <dcterms:created xsi:type="dcterms:W3CDTF">2022-01-26T16:30:52Z</dcterms:created>
  <dcterms:modified xsi:type="dcterms:W3CDTF">2022-03-01T11:01:42Z</dcterms:modified>
</cp:coreProperties>
</file>