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51" r:id="rId2"/>
    <p:sldId id="360" r:id="rId3"/>
    <p:sldId id="370" r:id="rId4"/>
    <p:sldId id="383" r:id="rId5"/>
    <p:sldId id="395" r:id="rId6"/>
    <p:sldId id="384" r:id="rId7"/>
    <p:sldId id="396" r:id="rId8"/>
    <p:sldId id="371" r:id="rId9"/>
    <p:sldId id="382" r:id="rId10"/>
    <p:sldId id="381" r:id="rId11"/>
    <p:sldId id="379" r:id="rId12"/>
    <p:sldId id="372" r:id="rId13"/>
    <p:sldId id="369" r:id="rId14"/>
    <p:sldId id="359" r:id="rId15"/>
    <p:sldId id="358" r:id="rId16"/>
    <p:sldId id="388" r:id="rId17"/>
    <p:sldId id="392" r:id="rId18"/>
    <p:sldId id="368" r:id="rId19"/>
    <p:sldId id="375" r:id="rId20"/>
    <p:sldId id="387" r:id="rId21"/>
    <p:sldId id="377" r:id="rId22"/>
    <p:sldId id="391" r:id="rId23"/>
    <p:sldId id="376" r:id="rId24"/>
    <p:sldId id="366" r:id="rId25"/>
    <p:sldId id="364" r:id="rId26"/>
    <p:sldId id="389" r:id="rId27"/>
    <p:sldId id="390" r:id="rId28"/>
    <p:sldId id="363" r:id="rId29"/>
    <p:sldId id="362" r:id="rId30"/>
    <p:sldId id="357" r:id="rId31"/>
    <p:sldId id="356" r:id="rId32"/>
    <p:sldId id="394" r:id="rId33"/>
    <p:sldId id="354" r:id="rId34"/>
    <p:sldId id="353" r:id="rId35"/>
    <p:sldId id="352" r:id="rId36"/>
    <p:sldId id="39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FF"/>
    <a:srgbClr val="E3F913"/>
    <a:srgbClr val="C6E02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E3013-EF21-4136-8AFE-7D7E80F72C3A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9D4F6-7653-45A7-89EB-001E698B0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1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466-E08E-430F-8858-D04E94AA1B0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BFE9-6359-469D-A38A-3A8A07A74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466-E08E-430F-8858-D04E94AA1B0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BFE9-6359-469D-A38A-3A8A07A74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466-E08E-430F-8858-D04E94AA1B0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BFE9-6359-469D-A38A-3A8A07A74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466-E08E-430F-8858-D04E94AA1B0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BFE9-6359-469D-A38A-3A8A07A74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466-E08E-430F-8858-D04E94AA1B0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BFE9-6359-469D-A38A-3A8A07A74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466-E08E-430F-8858-D04E94AA1B0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BFE9-6359-469D-A38A-3A8A07A74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466-E08E-430F-8858-D04E94AA1B0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BFE9-6359-469D-A38A-3A8A07A74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466-E08E-430F-8858-D04E94AA1B0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BFE9-6359-469D-A38A-3A8A07A74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466-E08E-430F-8858-D04E94AA1B0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BFE9-6359-469D-A38A-3A8A07A74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466-E08E-430F-8858-D04E94AA1B0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BFE9-6359-469D-A38A-3A8A07A74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466-E08E-430F-8858-D04E94AA1B0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BFE9-6359-469D-A38A-3A8A07A74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C6466-E08E-430F-8858-D04E94AA1B05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7BFE9-6359-469D-A38A-3A8A07A74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6000" b="1" dirty="0"/>
              <a:t>Работа специалистов </a:t>
            </a:r>
            <a:br>
              <a:rPr lang="ru-RU" sz="6000" b="1" dirty="0"/>
            </a:br>
            <a:r>
              <a:rPr lang="ru-RU" sz="6000" b="1" dirty="0"/>
              <a:t>ОКУ «</a:t>
            </a:r>
            <a:r>
              <a:rPr lang="ru-RU" sz="6000" b="1" dirty="0" err="1"/>
              <a:t>Щигровский</a:t>
            </a:r>
            <a:r>
              <a:rPr lang="ru-RU" sz="6000" b="1" dirty="0"/>
              <a:t> центр </a:t>
            </a:r>
            <a:r>
              <a:rPr lang="ru-RU" sz="6000" b="1" dirty="0" err="1"/>
              <a:t>соцпомощи</a:t>
            </a:r>
            <a:r>
              <a:rPr lang="ru-RU" sz="6000" b="1" dirty="0"/>
              <a:t>» в</a:t>
            </a:r>
            <a:br>
              <a:rPr lang="ru-RU" sz="6000" b="1" dirty="0"/>
            </a:br>
            <a:r>
              <a:rPr lang="ru-RU" sz="6000" b="1" dirty="0" err="1"/>
              <a:t>Горшеченском</a:t>
            </a:r>
            <a:r>
              <a:rPr lang="ru-RU" sz="6000" b="1" dirty="0"/>
              <a:t> районе</a:t>
            </a:r>
            <a:br>
              <a:rPr lang="ru-RU" sz="6000" b="1" dirty="0"/>
            </a:br>
            <a:r>
              <a:rPr lang="ru-RU" sz="6000" b="1" dirty="0"/>
              <a:t> </a:t>
            </a:r>
            <a:br>
              <a:rPr lang="ru-RU" sz="6000" b="1" dirty="0"/>
            </a:br>
            <a:r>
              <a:rPr lang="ru-RU" sz="6000" b="1" dirty="0"/>
              <a:t>2021г.</a:t>
            </a:r>
            <a:br>
              <a:rPr lang="ru-RU" sz="6000" dirty="0"/>
            </a:br>
            <a:endParaRPr lang="ru-RU" sz="6000" dirty="0"/>
          </a:p>
        </p:txBody>
      </p:sp>
    </p:spTree>
  </p:cSld>
  <p:clrMapOvr>
    <a:masterClrMapping/>
  </p:clrMapOvr>
  <p:transition advTm="176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:\Гребенкина фото 2021г\IMG_20210527_0929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44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Фото 2022г\IMG_20210707_1049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585" y="0"/>
            <a:ext cx="508482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418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Фото 2022г\IMG_20211006_1041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585" y="0"/>
            <a:ext cx="508482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59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:\Фото 2022г\IMG_20211006_1006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585" y="0"/>
            <a:ext cx="508482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215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рейды2021-2022\IMG_20210113_1729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28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рейды2021-2022\IMG_20210113_1729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746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:\Гребенкина фото 2021г\IMG_20210310_1045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496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:\рейды2021-2022\IMG_20210113_1728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683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рейды2021-2022\IMG-20220124-WA001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76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Фото 2022г\IMG_20220111_1207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35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рейды2021-2022\IMG_20210627_1056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607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:\Гребенкина фото 2021г\IMG_20201204_1141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59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:\Фото 2022г\IMG_20220111_1247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044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:\Гребенкина фото 2021г\IMG_20210420_1012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169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Фото 2022г\IMG_20220111_1217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12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рейды2021-2022\IMG-20220124-WA001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137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Фото 2022г\IMG_20220112_1052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138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:\Гребенкина фото 2021г\IMG_20210312_0939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574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:\Гребенкина фото 2021г\IMG_20210420_1138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184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:\Гребенкина фото 2021г\IMG_20201207_1500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794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Гребенкина фото 2021г\IMG_20201204_11185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15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Фото 2022г\IMG_20210728_1204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585" y="0"/>
            <a:ext cx="508482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98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:\Гребенкина фото 2021г\IMG_20210420_104824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37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:\Фото 2022г\IMG_20220118_0956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168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:\рейды2021-2022\SUNP03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919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:\Гребенкина фото 2021г\IMG_20210420_1200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903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:\рейды2021-2022\20220119_1125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903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:\рейды2021-2022\SUNP03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856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Фото 2022г\IMG_20220111_1105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16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H:\Фото 2022г\IMG_20210728_1203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585" y="0"/>
            <a:ext cx="508482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496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OME\Desktop\dlSFh8_wku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6029" y="0"/>
            <a:ext cx="605194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246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OME\Desktop\HVp11xgGoF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1673" y="0"/>
            <a:ext cx="522065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49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OME\Desktop\uceSisNOMz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6575" y="0"/>
            <a:ext cx="553085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825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Фото 2022г\IMG_20210714_1345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585" y="0"/>
            <a:ext cx="508482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904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Фото 2022г\IMG_20210721_1226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114"/>
            <a:ext cx="9144000" cy="6779772"/>
          </a:xfrm>
          <a:prstGeom prst="rect">
            <a:avLst/>
          </a:prstGeom>
          <a:noFill/>
        </p:spPr>
      </p:pic>
    </p:spTree>
  </p:cSld>
  <p:clrMapOvr>
    <a:masterClrMapping/>
  </p:clrMapOvr>
  <p:transition advTm="2106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19</Words>
  <Application>Microsoft Office PowerPoint</Application>
  <PresentationFormat>Экран (4:3)</PresentationFormat>
  <Paragraphs>1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Arial</vt:lpstr>
      <vt:lpstr>Calibri</vt:lpstr>
      <vt:lpstr>Тема Office</vt:lpstr>
      <vt:lpstr>Работа специалистов  ОКУ «Щигровский центр соцпомощи» в Горшеченском районе   2021г.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</dc:creator>
  <cp:lastModifiedBy>LION</cp:lastModifiedBy>
  <cp:revision>112</cp:revision>
  <dcterms:created xsi:type="dcterms:W3CDTF">2014-01-22T06:13:22Z</dcterms:created>
  <dcterms:modified xsi:type="dcterms:W3CDTF">2022-03-01T11:01:11Z</dcterms:modified>
</cp:coreProperties>
</file>