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04" r:id="rId4"/>
    <p:sldId id="302" r:id="rId5"/>
    <p:sldId id="303" r:id="rId6"/>
    <p:sldId id="305" r:id="rId7"/>
    <p:sldId id="309" r:id="rId8"/>
    <p:sldId id="310" r:id="rId9"/>
    <p:sldId id="311" r:id="rId10"/>
    <p:sldId id="312" r:id="rId11"/>
    <p:sldId id="320" r:id="rId12"/>
    <p:sldId id="313" r:id="rId13"/>
    <p:sldId id="316" r:id="rId14"/>
    <p:sldId id="314" r:id="rId15"/>
    <p:sldId id="315" r:id="rId16"/>
    <p:sldId id="319" r:id="rId17"/>
    <p:sldId id="317" r:id="rId18"/>
    <p:sldId id="318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2" r:id="rId29"/>
    <p:sldId id="335" r:id="rId30"/>
    <p:sldId id="333" r:id="rId31"/>
    <p:sldId id="336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2" r:id="rId46"/>
    <p:sldId id="353" r:id="rId47"/>
    <p:sldId id="35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D557-6A45-43AA-9810-D98496C0FFE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6990-D92F-49D0-B82D-8B1B44686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8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86990-D92F-49D0-B82D-8B1B44686E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4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1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5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2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3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E495-760D-435D-8111-5DE68C6039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F907-A01C-4F59-81CD-EA4D290B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и методы работы специалистов </a:t>
            </a:r>
            <a:br>
              <a:rPr lang="ru-RU" dirty="0"/>
            </a:br>
            <a:r>
              <a:rPr lang="ru-RU" dirty="0"/>
              <a:t>ОКУ «Щигровский центр соцпомощи» </a:t>
            </a:r>
            <a:br>
              <a:rPr lang="ru-RU" dirty="0"/>
            </a:br>
            <a:r>
              <a:rPr lang="ru-RU" dirty="0"/>
              <a:t>по направлению </a:t>
            </a:r>
            <a:br>
              <a:rPr lang="ru-RU" dirty="0"/>
            </a:br>
            <a:r>
              <a:rPr lang="ru-RU" dirty="0"/>
              <a:t>«Поддержка малообеспеченных семей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b="1" dirty="0"/>
              <a:t>Касторенский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01127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Вручение </a:t>
            </a:r>
            <a:br>
              <a:rPr lang="ru-RU" dirty="0"/>
            </a:br>
            <a:r>
              <a:rPr lang="ru-RU" dirty="0"/>
              <a:t>платьев девочкам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84785"/>
            <a:ext cx="3600400" cy="4320479"/>
          </a:xfrm>
        </p:spPr>
      </p:pic>
    </p:spTree>
    <p:extLst>
      <p:ext uri="{BB962C8B-B14F-4D97-AF65-F5344CB8AC3E}">
        <p14:creationId xmlns:p14="http://schemas.microsoft.com/office/powerpoint/2010/main" val="8966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Семья Завалишиной Е.Ю. (ТЖС)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600200"/>
            <a:ext cx="3384376" cy="4525963"/>
          </a:xfrm>
        </p:spPr>
      </p:pic>
    </p:spTree>
    <p:extLst>
      <p:ext uri="{BB962C8B-B14F-4D97-AF65-F5344CB8AC3E}">
        <p14:creationId xmlns:p14="http://schemas.microsoft.com/office/powerpoint/2010/main" val="116189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«Корзина добра»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951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Активисты волонтерского движения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3151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Волонтеры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4619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Акция «Корзина добра»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5234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Количество собранных продуктов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6760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продуктов </a:t>
            </a:r>
            <a:br>
              <a:rPr lang="ru-RU" dirty="0"/>
            </a:br>
            <a:r>
              <a:rPr lang="ru-RU" dirty="0"/>
              <a:t>семьям ТЖС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600200"/>
            <a:ext cx="4176464" cy="4525963"/>
          </a:xfrm>
        </p:spPr>
      </p:pic>
    </p:spTree>
    <p:extLst>
      <p:ext uri="{BB962C8B-B14F-4D97-AF65-F5344CB8AC3E}">
        <p14:creationId xmlns:p14="http://schemas.microsoft.com/office/powerpoint/2010/main" val="4407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«Доброта вокруг нас»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6036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«Дети детям»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4499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Волонтер</a:t>
            </a:r>
            <a:r>
              <a:rPr lang="ru-RU" dirty="0"/>
              <a:t> — человек, добровольно занимающийся за свой счет безвозмездной общественно полезной деятельностью.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476672"/>
            <a:ext cx="487828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3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Активисты волонтерского движения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00200"/>
            <a:ext cx="3744416" cy="4525963"/>
          </a:xfrm>
        </p:spPr>
      </p:pic>
    </p:spTree>
    <p:extLst>
      <p:ext uri="{BB962C8B-B14F-4D97-AF65-F5344CB8AC3E}">
        <p14:creationId xmlns:p14="http://schemas.microsoft.com/office/powerpoint/2010/main" val="317376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Принятие гуманитарной помощи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600200"/>
            <a:ext cx="4032448" cy="4525963"/>
          </a:xfrm>
        </p:spPr>
      </p:pic>
    </p:spTree>
    <p:extLst>
      <p:ext uri="{BB962C8B-B14F-4D97-AF65-F5344CB8AC3E}">
        <p14:creationId xmlns:p14="http://schemas.microsoft.com/office/powerpoint/2010/main" val="338512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гуманитарной помощи по семья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1843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4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3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4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Взаимодействие с благотворительным фондом помощи детям «От сердца к сердцу». </a:t>
            </a:r>
            <a:br>
              <a:rPr lang="ru-RU" sz="2400" dirty="0"/>
            </a:br>
            <a:r>
              <a:rPr lang="ru-RU" sz="2400" dirty="0"/>
              <a:t>Сопровождение в магазин и покупка одежды подростку.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800"/>
            <a:ext cx="3744416" cy="4525963"/>
          </a:xfrm>
        </p:spPr>
      </p:pic>
    </p:spTree>
    <p:extLst>
      <p:ext uri="{BB962C8B-B14F-4D97-AF65-F5344CB8AC3E}">
        <p14:creationId xmlns:p14="http://schemas.microsoft.com/office/powerpoint/2010/main" val="1555531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Гуманитарная помощь углем через благотворительный фонд </a:t>
            </a:r>
            <a:br>
              <a:rPr lang="ru-RU" sz="3200" dirty="0"/>
            </a:br>
            <a:r>
              <a:rPr lang="ru-RU" sz="3200" dirty="0"/>
              <a:t>«От сердца к сердцу»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124" y="1600200"/>
            <a:ext cx="3355752" cy="4525963"/>
          </a:xfrm>
        </p:spPr>
      </p:pic>
    </p:spTree>
    <p:extLst>
      <p:ext uri="{BB962C8B-B14F-4D97-AF65-F5344CB8AC3E}">
        <p14:creationId xmlns:p14="http://schemas.microsoft.com/office/powerpoint/2010/main" val="250090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Волонтерское движение «По зову сердца».</a:t>
            </a:r>
            <a:br>
              <a:rPr lang="ru-RU" sz="3200" dirty="0"/>
            </a:br>
            <a:r>
              <a:rPr lang="ru-RU" sz="3200" dirty="0"/>
              <a:t>Акция «Белый цветок»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701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Взаимодействие со спонсором из г. Воронеж по оказанию различной помощи</a:t>
            </a:r>
            <a:br>
              <a:rPr lang="ru-RU" sz="2800" dirty="0"/>
            </a:br>
            <a:r>
              <a:rPr lang="ru-RU" sz="2800" dirty="0"/>
              <a:t> нуждающимся семьям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857476" cy="4525963"/>
          </a:xfrm>
        </p:spPr>
      </p:pic>
    </p:spTree>
    <p:extLst>
      <p:ext uri="{BB962C8B-B14F-4D97-AF65-F5344CB8AC3E}">
        <p14:creationId xmlns:p14="http://schemas.microsoft.com/office/powerpoint/2010/main" val="265426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Гуманитарная помощь продуктовым набором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00200"/>
            <a:ext cx="3888432" cy="4525963"/>
          </a:xfrm>
        </p:spPr>
      </p:pic>
    </p:spTree>
    <p:extLst>
      <p:ext uri="{BB962C8B-B14F-4D97-AF65-F5344CB8AC3E}">
        <p14:creationId xmlns:p14="http://schemas.microsoft.com/office/powerpoint/2010/main" val="241665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15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Новогодние подарки детям из семьи Житковой А. </a:t>
            </a:r>
            <a:br>
              <a:rPr lang="ru-RU" sz="3200" dirty="0"/>
            </a:br>
            <a:r>
              <a:rPr lang="ru-RU" sz="2400" dirty="0"/>
              <a:t>(Конструкторы «</a:t>
            </a:r>
            <a:r>
              <a:rPr lang="ru-RU" sz="2400" dirty="0" err="1"/>
              <a:t>Лего</a:t>
            </a:r>
            <a:r>
              <a:rPr lang="ru-RU" sz="2400" dirty="0"/>
              <a:t>»)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46955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0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«Помоги пойти учиться»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00200"/>
            <a:ext cx="3960440" cy="4625109"/>
          </a:xfrm>
        </p:spPr>
      </p:pic>
    </p:spTree>
    <p:extLst>
      <p:ext uri="{BB962C8B-B14F-4D97-AF65-F5344CB8AC3E}">
        <p14:creationId xmlns:p14="http://schemas.microsoft.com/office/powerpoint/2010/main" val="3471453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Распределение канцтоваров по семьям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1503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1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81000"/>
            <a:ext cx="7056784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8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24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0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Распределение подарков семьям ТЖС, полученных из храма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124" y="1600200"/>
            <a:ext cx="3355752" cy="4525963"/>
          </a:xfrm>
        </p:spPr>
      </p:pic>
    </p:spTree>
    <p:extLst>
      <p:ext uri="{BB962C8B-B14F-4D97-AF65-F5344CB8AC3E}">
        <p14:creationId xmlns:p14="http://schemas.microsoft.com/office/powerpoint/2010/main" val="1082233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60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 июня-бесплатное угощение для детей (спонсор ПО «</a:t>
            </a:r>
            <a:r>
              <a:rPr lang="ru-RU" sz="3600" dirty="0" err="1"/>
              <a:t>Касторенское</a:t>
            </a:r>
            <a:r>
              <a:rPr lang="ru-RU" sz="3600" dirty="0"/>
              <a:t>»)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783357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24054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3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67" y="381000"/>
            <a:ext cx="8568952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1000"/>
            <a:ext cx="86708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Принятие бантиков ручной работы для детей ТЖС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68760"/>
            <a:ext cx="5400600" cy="5112568"/>
          </a:xfrm>
        </p:spPr>
      </p:pic>
    </p:spTree>
    <p:extLst>
      <p:ext uri="{BB962C8B-B14F-4D97-AF65-F5344CB8AC3E}">
        <p14:creationId xmlns:p14="http://schemas.microsoft.com/office/powerpoint/2010/main" val="156023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Вручение бантиков детям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196752"/>
            <a:ext cx="4752528" cy="4929411"/>
          </a:xfrm>
        </p:spPr>
      </p:pic>
    </p:spTree>
    <p:extLst>
      <p:ext uri="{BB962C8B-B14F-4D97-AF65-F5344CB8AC3E}">
        <p14:creationId xmlns:p14="http://schemas.microsoft.com/office/powerpoint/2010/main" val="229572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Вручение бантиков и платьев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00200"/>
            <a:ext cx="4536504" cy="4781128"/>
          </a:xfrm>
        </p:spPr>
      </p:pic>
    </p:spTree>
    <p:extLst>
      <p:ext uri="{BB962C8B-B14F-4D97-AF65-F5344CB8AC3E}">
        <p14:creationId xmlns:p14="http://schemas.microsoft.com/office/powerpoint/2010/main" val="3142143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225</Words>
  <Application>Microsoft Office PowerPoint</Application>
  <PresentationFormat>Экран (4:3)</PresentationFormat>
  <Paragraphs>32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Arial</vt:lpstr>
      <vt:lpstr>Calibri</vt:lpstr>
      <vt:lpstr>Тема Office</vt:lpstr>
      <vt:lpstr>Формы и методы работы специалистов  ОКУ «Щигровский центр соцпомощи»  по направлению  «Поддержка малообеспеченных семей </vt:lpstr>
      <vt:lpstr>Презентация PowerPoint</vt:lpstr>
      <vt:lpstr>Волонтерское движение «По зову сердца». Акция «Белый цветок»</vt:lpstr>
      <vt:lpstr>Презентация PowerPoint</vt:lpstr>
      <vt:lpstr>Презентация PowerPoint</vt:lpstr>
      <vt:lpstr>Презентация PowerPoint</vt:lpstr>
      <vt:lpstr>Принятие бантиков ручной работы для детей ТЖС</vt:lpstr>
      <vt:lpstr>Вручение бантиков детям </vt:lpstr>
      <vt:lpstr>Вручение бантиков и платьев </vt:lpstr>
      <vt:lpstr>Вручение  платьев девочкам </vt:lpstr>
      <vt:lpstr>Семья Завалишиной Е.Ю. (ТЖС)</vt:lpstr>
      <vt:lpstr>Акция «Корзина добра»</vt:lpstr>
      <vt:lpstr>Активисты волонтерского движения </vt:lpstr>
      <vt:lpstr>Волонтеры </vt:lpstr>
      <vt:lpstr>Акция «Корзина добра» </vt:lpstr>
      <vt:lpstr>Количество собранных продуктов </vt:lpstr>
      <vt:lpstr>Распределение продуктов  семьям ТЖС</vt:lpstr>
      <vt:lpstr>Акция «Доброта вокруг нас»</vt:lpstr>
      <vt:lpstr>Акция «Дети детям»</vt:lpstr>
      <vt:lpstr>Активисты волонтерского движения </vt:lpstr>
      <vt:lpstr>Принятие гуманитарной помощи</vt:lpstr>
      <vt:lpstr>Распределение гуманитарной помощи по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благотворительным фондом помощи детям «От сердца к сердцу».  Сопровождение в магазин и покупка одежды подростку.</vt:lpstr>
      <vt:lpstr>Гуманитарная помощь углем через благотворительный фонд  «От сердца к сердцу»</vt:lpstr>
      <vt:lpstr>Презентация PowerPoint</vt:lpstr>
      <vt:lpstr>Взаимодействие со спонсором из г. Воронеж по оказанию различной помощи  нуждающимся семьям</vt:lpstr>
      <vt:lpstr>Гуманитарная помощь продуктовым набором</vt:lpstr>
      <vt:lpstr>Презентация PowerPoint</vt:lpstr>
      <vt:lpstr>Новогодние подарки детям из семьи Житковой А.  (Конструкторы «Лего»)</vt:lpstr>
      <vt:lpstr>Презентация PowerPoint</vt:lpstr>
      <vt:lpstr>Акция «Помоги пойти учиться»</vt:lpstr>
      <vt:lpstr>Распределение канцтоваров по семьям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подарков семьям ТЖС, полученных из храма</vt:lpstr>
      <vt:lpstr>Презентация PowerPoint</vt:lpstr>
      <vt:lpstr>1 июня-бесплатное угощение для детей (спонсор ПО «Касторенское»)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Спеуиалисты ЩМЦСПС  и Д</dc:creator>
  <cp:lastModifiedBy>LION</cp:lastModifiedBy>
  <cp:revision>28</cp:revision>
  <dcterms:created xsi:type="dcterms:W3CDTF">2019-02-14T06:07:31Z</dcterms:created>
  <dcterms:modified xsi:type="dcterms:W3CDTF">2022-03-01T11:02:02Z</dcterms:modified>
</cp:coreProperties>
</file>